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3.gif" ContentType="image/gif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25.png" ContentType="image/png"/>
  <Override PartName="/ppt/media/image32.gif" ContentType="image/gif"/>
  <Override PartName="/ppt/media/image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jpeg" ContentType="image/jpeg"/>
  <Override PartName="/ppt/media/image9.png" ContentType="image/png"/>
  <Override PartName="/ppt/media/image39.png" ContentType="image/png"/>
  <Override PartName="/ppt/media/image41.png" ContentType="image/png"/>
  <Override PartName="/ppt/media/image31.jpeg" ContentType="image/jpeg"/>
  <Override PartName="/ppt/media/image30.png" ContentType="image/png"/>
  <Override PartName="/ppt/media/image5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5.jpeg" ContentType="image/jpeg"/>
  <Override PartName="/ppt/media/image10.png" ContentType="image/png"/>
  <Override PartName="/ppt/media/image47.png" ContentType="image/png"/>
  <Override PartName="/ppt/media/image40.wmf" ContentType="image/x-wmf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3BF00BF-739E-4696-97B2-865427AB8CDE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6" name="CustomShape 39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4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2" name="CustomShape 5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5" name="CustomShape 2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1" name="CustomShape 2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4" name="CustomShape 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0" name="CustomShape 31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0.wmf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Introdu&#231;&#227;o_Deep_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04 –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3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37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3" name="Text Box 1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552760" y="3274200"/>
            <a:ext cx="5284800" cy="20347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4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4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4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45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9" name="Text Box 11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980880" y="1621800"/>
            <a:ext cx="5284800" cy="203472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90800" y="3574080"/>
            <a:ext cx="5748120" cy="33530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4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4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Shallow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4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Shallow (Tradicional)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56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120" cy="1436400"/>
          </a:xfrm>
          <a:prstGeom prst="rect">
            <a:avLst/>
          </a:prstGeom>
          <a:ln w="0">
            <a:noFill/>
          </a:ln>
        </p:spPr>
      </p:pic>
      <p:pic>
        <p:nvPicPr>
          <p:cNvPr id="157" name="Imagem 6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120" cy="143640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4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5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5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25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2" name="Text Box 4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 (Densas)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3" name="Picture 8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6280" cy="391320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5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5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8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 (Feature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9880" cy="290916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5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5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4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9440" cy="175680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1120" cy="3285360"/>
          </a:xfrm>
          <a:prstGeom prst="rect">
            <a:avLst/>
          </a:prstGeom>
          <a:ln w="0">
            <a:noFill/>
          </a:ln>
        </p:spPr>
      </p:pic>
      <p:sp>
        <p:nvSpPr>
          <p:cNvPr id="177" name="Text Box 7"/>
          <p:cNvSpPr/>
          <p:nvPr/>
        </p:nvSpPr>
        <p:spPr>
          <a:xfrm>
            <a:off x="5175360" y="2453400"/>
            <a:ext cx="69948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8" name="Text Box 8"/>
          <p:cNvSpPr/>
          <p:nvPr/>
        </p:nvSpPr>
        <p:spPr>
          <a:xfrm>
            <a:off x="6291360" y="2464560"/>
            <a:ext cx="1315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9" name="Text Box 9"/>
          <p:cNvSpPr/>
          <p:nvPr/>
        </p:nvSpPr>
        <p:spPr>
          <a:xfrm>
            <a:off x="7713720" y="2418480"/>
            <a:ext cx="14281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80" name="CustomShape 5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5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7280" cy="2988720"/>
          </a:xfrm>
          <a:prstGeom prst="rect">
            <a:avLst/>
          </a:prstGeom>
          <a:ln w="0">
            <a:noFill/>
          </a:ln>
        </p:spPr>
      </p:pic>
      <p:sp>
        <p:nvSpPr>
          <p:cNvPr id="185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5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5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0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 Box 3"/>
          <p:cNvSpPr/>
          <p:nvPr/>
        </p:nvSpPr>
        <p:spPr>
          <a:xfrm>
            <a:off x="1143720" y="1065960"/>
            <a:ext cx="831780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2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8200" cy="193608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5280" cy="178524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9400" cy="192024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6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6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8" name="Text Box 3"/>
          <p:cNvSpPr/>
          <p:nvPr/>
        </p:nvSpPr>
        <p:spPr>
          <a:xfrm>
            <a:off x="726120" y="185940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9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40080" cy="321912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6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6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1440" cy="42530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4" name="Text Box 3"/>
          <p:cNvSpPr/>
          <p:nvPr/>
        </p:nvSpPr>
        <p:spPr>
          <a:xfrm>
            <a:off x="496800" y="151092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6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6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Inicial – Problemas Complexos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8" name="Text Box 3"/>
          <p:cNvSpPr/>
          <p:nvPr/>
        </p:nvSpPr>
        <p:spPr>
          <a:xfrm>
            <a:off x="506880" y="1742040"/>
            <a:ext cx="7561440" cy="41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2160" y="3480480"/>
            <a:ext cx="935568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3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2480" cy="339984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6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6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360000" y="17514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0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1840" cy="232884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7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7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8840" cy="300096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7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5040" cy="142812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29" name="Retângulo 5"/>
          <p:cNvSpPr/>
          <p:nvPr/>
        </p:nvSpPr>
        <p:spPr>
          <a:xfrm>
            <a:off x="5941800" y="1591920"/>
            <a:ext cx="739440" cy="11894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7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7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6880" cy="356148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37" name="Retângulo 5"/>
          <p:cNvSpPr/>
          <p:nvPr/>
        </p:nvSpPr>
        <p:spPr>
          <a:xfrm>
            <a:off x="6494400" y="1618560"/>
            <a:ext cx="739440" cy="11894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9" name="CustomShape 7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0" name="CustomShape 7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Box 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243" name="Objeto 6"/>
          <p:cNvGraphicFramePr/>
          <p:nvPr/>
        </p:nvGraphicFramePr>
        <p:xfrm>
          <a:off x="1940400" y="3401280"/>
          <a:ext cx="6194880" cy="289296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244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4880" cy="2892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45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46" name="Retângulo 12"/>
          <p:cNvSpPr/>
          <p:nvPr/>
        </p:nvSpPr>
        <p:spPr>
          <a:xfrm>
            <a:off x="5941800" y="1591920"/>
            <a:ext cx="2638800" cy="14727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8" name="CustomShape 7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7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1" name="Text Box 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2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5440" cy="1367280"/>
          </a:xfrm>
          <a:prstGeom prst="rect">
            <a:avLst/>
          </a:prstGeom>
          <a:ln w="0">
            <a:noFill/>
          </a:ln>
        </p:spPr>
      </p:pic>
      <p:sp>
        <p:nvSpPr>
          <p:cNvPr id="253" name="Retângulo 7"/>
          <p:cNvSpPr/>
          <p:nvPr/>
        </p:nvSpPr>
        <p:spPr>
          <a:xfrm>
            <a:off x="7389720" y="1647720"/>
            <a:ext cx="1328040" cy="13672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7800" cy="375228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6" name="CustomShape 7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7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9600" cy="460872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61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2160" cy="895680"/>
          </a:xfrm>
          <a:prstGeom prst="rect">
            <a:avLst/>
          </a:prstGeom>
          <a:ln w="0">
            <a:noFill/>
          </a:ln>
        </p:spPr>
      </p:pic>
      <p:sp>
        <p:nvSpPr>
          <p:cNvPr id="262" name="Seta: para a Direita 6"/>
          <p:cNvSpPr/>
          <p:nvPr/>
        </p:nvSpPr>
        <p:spPr>
          <a:xfrm>
            <a:off x="1231920" y="4228200"/>
            <a:ext cx="848376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8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8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9600" cy="215820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0" name="CustomShape 8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8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711080" y="1855080"/>
            <a:ext cx="2371320" cy="12474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217120" y="1693440"/>
            <a:ext cx="2925000" cy="15642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267200" y="3642840"/>
            <a:ext cx="3025800" cy="225756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5186520" y="3708360"/>
            <a:ext cx="3007800" cy="22528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0" name="CustomShape 1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4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2920" cy="201240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6" name="CustomShape 8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7" name="CustomShape 8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2360" cy="348444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2" name="CustomShape 8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8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5680" cy="320904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60000" y="16146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8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8440" cy="3628440"/>
          </a:xfrm>
          <a:prstGeom prst="rect">
            <a:avLst/>
          </a:prstGeom>
          <a:ln w="0"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12280" y="16383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0" name="CustomShape 8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1" name="CustomShape 8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4" name="Text Box 3"/>
          <p:cNvSpPr/>
          <p:nvPr/>
        </p:nvSpPr>
        <p:spPr>
          <a:xfrm>
            <a:off x="360000" y="1636560"/>
            <a:ext cx="7081560" cy="23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9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9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32720" y="1578600"/>
            <a:ext cx="4845960" cy="37882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rcRect l="15439" t="9231" r="16344" b="23362"/>
          <a:stretch/>
        </p:blipFill>
        <p:spPr>
          <a:xfrm>
            <a:off x="4188960" y="4149360"/>
            <a:ext cx="5322960" cy="250452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1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20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x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734840" y="1956600"/>
            <a:ext cx="3602160" cy="206856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6551640" y="2428200"/>
            <a:ext cx="1561680" cy="339048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630800" y="4296600"/>
            <a:ext cx="3758400" cy="2386800"/>
          </a:xfrm>
          <a:prstGeom prst="rect">
            <a:avLst/>
          </a:prstGeom>
          <a:ln w="0">
            <a:noFill/>
          </a:ln>
        </p:spPr>
      </p:pic>
      <p:sp>
        <p:nvSpPr>
          <p:cNvPr id="112" name="CustomShape 1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14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69560" y="1554120"/>
            <a:ext cx="4398480" cy="239040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4815000" y="1530360"/>
            <a:ext cx="4722840" cy="26607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34329" r="0" b="0"/>
          <a:stretch/>
        </p:blipFill>
        <p:spPr>
          <a:xfrm>
            <a:off x="2291760" y="4553640"/>
            <a:ext cx="5333760" cy="200988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1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Imagem Digital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Colunas, Linhas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Pixel: 0 (Preto) – 255 (Branco)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765880" y="3259800"/>
            <a:ext cx="5154480" cy="309240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2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2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2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8" name="CustomShape 29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9" name="Text Box 5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ç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ã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í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1530360" y="2738520"/>
            <a:ext cx="6598800" cy="9504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9" descr=""/>
          <p:cNvPicPr/>
          <p:nvPr/>
        </p:nvPicPr>
        <p:blipFill>
          <a:blip r:embed="rId2"/>
          <a:stretch/>
        </p:blipFill>
        <p:spPr>
          <a:xfrm>
            <a:off x="5437080" y="4845600"/>
            <a:ext cx="3119400" cy="9298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0" descr=""/>
          <p:cNvPicPr/>
          <p:nvPr/>
        </p:nvPicPr>
        <p:blipFill>
          <a:blip r:embed="rId3"/>
          <a:stretch/>
        </p:blipFill>
        <p:spPr>
          <a:xfrm>
            <a:off x="803160" y="4502520"/>
            <a:ext cx="3988800" cy="158868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2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3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32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 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Caracter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CustomShape 33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7" name="Text Box 6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751040" y="2580480"/>
            <a:ext cx="6571800" cy="3509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3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3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5834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2023-05-22T15:30:14Z</dcterms:modified>
  <cp:revision>157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